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Hanken Grotesk"/>
      <p:regular r:id="rId14"/>
      <p:bold r:id="rId15"/>
      <p:italic r:id="rId16"/>
      <p:boldItalic r:id="rId17"/>
    </p:embeddedFont>
    <p:embeddedFont>
      <p:font typeface="Fredoka Medium"/>
      <p:regular r:id="rId18"/>
      <p:bold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Open Sans Medium"/>
      <p:regular r:id="rId36"/>
      <p:bold r:id="rId37"/>
      <p:italic r:id="rId38"/>
      <p:boldItalic r:id="rId39"/>
    </p:embeddedFont>
    <p:embeddedFont>
      <p:font typeface="Inter Medium"/>
      <p:regular r:id="rId40"/>
      <p:bold r:id="rId41"/>
    </p:embeddedFont>
    <p:embeddedFont>
      <p:font typeface="Space Grotesk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regular.fntdata"/><Relationship Id="rId20" Type="http://schemas.openxmlformats.org/officeDocument/2006/relationships/font" Target="fonts/Nunito-regular.fntdata"/><Relationship Id="rId42" Type="http://schemas.openxmlformats.org/officeDocument/2006/relationships/font" Target="fonts/SpaceGrotesk-regular.fntdata"/><Relationship Id="rId41" Type="http://schemas.openxmlformats.org/officeDocument/2006/relationships/font" Target="fonts/InterMedium-bold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43" Type="http://schemas.openxmlformats.org/officeDocument/2006/relationships/font" Target="fonts/SpaceGrotesk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oppi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bold.fntdata"/><Relationship Id="rId10" Type="http://schemas.openxmlformats.org/officeDocument/2006/relationships/slide" Target="slides/slide4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7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LatoLight-italic.fntdata"/><Relationship Id="rId15" Type="http://schemas.openxmlformats.org/officeDocument/2006/relationships/font" Target="fonts/HankenGrotesk-bold.fntdata"/><Relationship Id="rId37" Type="http://schemas.openxmlformats.org/officeDocument/2006/relationships/font" Target="fonts/OpenSansMedium-bold.fntdata"/><Relationship Id="rId14" Type="http://schemas.openxmlformats.org/officeDocument/2006/relationships/font" Target="fonts/HankenGrotesk-regular.fntdata"/><Relationship Id="rId36" Type="http://schemas.openxmlformats.org/officeDocument/2006/relationships/font" Target="fonts/OpenSansMedium-regular.fntdata"/><Relationship Id="rId17" Type="http://schemas.openxmlformats.org/officeDocument/2006/relationships/font" Target="fonts/HankenGrotesk-boldItalic.fntdata"/><Relationship Id="rId39" Type="http://schemas.openxmlformats.org/officeDocument/2006/relationships/font" Target="fonts/OpenSansMedium-boldItalic.fntdata"/><Relationship Id="rId16" Type="http://schemas.openxmlformats.org/officeDocument/2006/relationships/font" Target="fonts/HankenGrotesk-italic.fntdata"/><Relationship Id="rId38" Type="http://schemas.openxmlformats.org/officeDocument/2006/relationships/font" Target="fonts/OpenSansMedium-italic.fntdata"/><Relationship Id="rId19" Type="http://schemas.openxmlformats.org/officeDocument/2006/relationships/font" Target="fonts/FredokaMedium-bold.fntdata"/><Relationship Id="rId18" Type="http://schemas.openxmlformats.org/officeDocument/2006/relationships/font" Target="fonts/Fredoka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542870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542870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SLIDES_API25428705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SLIDES_API25428705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25428705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25428705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SLIDES_API25428705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SLIDES_API25428705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25428705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25428705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25428705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25428705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25428705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25428705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56375" y="201448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Сайт «Добрые руки»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56375" y="268325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by Project Lobotomy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78825" y="1435200"/>
            <a:ext cx="2775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Что такое сайт «Добрые руки»?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190" name="Google Shape;190;p30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Почему он был разработан?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Как сайт поможет приюту?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192" name="Google Shape;192;p30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Ключевые особенности сайта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Знакомство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Что такое сайт </a:t>
            </a:r>
            <a:r>
              <a:rPr lang="ru" sz="2600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«</a:t>
            </a: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Добрые руки</a:t>
            </a:r>
            <a:r>
              <a:rPr lang="ru" sz="2600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»?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642700" y="1562500"/>
            <a:ext cx="33519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800"/>
              <a:buFont typeface="Fredoka Medium"/>
              <a:buChar char="●"/>
            </a:pPr>
            <a:r>
              <a:rPr lang="ru" sz="1800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Это сайт, разработанный специально для приюта для животных </a:t>
            </a:r>
            <a:r>
              <a:rPr b="1" lang="ru" sz="1800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«</a:t>
            </a:r>
            <a:r>
              <a:rPr lang="ru" sz="1800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Добрые руки</a:t>
            </a:r>
            <a:r>
              <a:rPr b="1" lang="ru" sz="1800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»</a:t>
            </a:r>
            <a:r>
              <a:rPr lang="ru" sz="1800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. </a:t>
            </a:r>
            <a:endParaRPr sz="1800"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 sz="1800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Сайт поможет справиться со множеством проблем, которые встречаются работникам приюта.</a:t>
            </a: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 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150" y="0"/>
            <a:ext cx="28768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Преимущества сайта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642700" y="1937500"/>
            <a:ext cx="43374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Возможность оставить заявку на прогулку с интересующим вас питомцем.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Возможность взять опекунство над конкретным питомцем с проживанием в приюте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Возможность временной передержки с последующим выбором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Сайт доступен на смартфонах Vivo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Система учётных записей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6629" l="0" r="0" t="0"/>
          <a:stretch/>
        </p:blipFill>
        <p:spPr>
          <a:xfrm>
            <a:off x="5616675" y="451413"/>
            <a:ext cx="3161025" cy="4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Главные проблемы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Накладки с прогулками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214" name="Google Shape;214;p33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Для просмотра животных необходимо приехать в приют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215" name="Google Shape;215;p33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Неравномерное распределение привезенного корма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216" name="Google Shape;216;p33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Опекунство над уже </a:t>
            </a: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усыновленными</a:t>
            </a: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 животными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Раздел для онлайн просмотра питомцев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222" name="Google Shape;222;p34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Система выдвижения “непопулярных” животных выше по списку.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223" name="Google Shape;223;p34"/>
          <p:cNvSpPr txBox="1"/>
          <p:nvPr>
            <p:ph idx="3" type="subTitle"/>
          </p:nvPr>
        </p:nvSpPr>
        <p:spPr>
          <a:xfrm>
            <a:off x="941000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Система бронирования прогулки с животным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Решения проблем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62932"/>
                </a:solidFill>
                <a:latin typeface="Nunito"/>
                <a:ea typeface="Nunito"/>
                <a:cs typeface="Nunito"/>
                <a:sym typeface="Nunito"/>
              </a:rPr>
              <a:t>Дальнейшие действия</a:t>
            </a:r>
            <a:endParaRPr>
              <a:solidFill>
                <a:srgbClr val="0629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Добавление функционала для учётной записи администратора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Доработка системы бронирования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62932"/>
              </a:buClr>
              <a:buSzPts val="1300"/>
              <a:buFont typeface="Fredoka Medium"/>
              <a:buChar char="●"/>
            </a:pPr>
            <a:r>
              <a:rPr lang="ru">
                <a:solidFill>
                  <a:srgbClr val="062932"/>
                </a:solidFill>
                <a:latin typeface="Fredoka Medium"/>
                <a:ea typeface="Fredoka Medium"/>
                <a:cs typeface="Fredoka Medium"/>
                <a:sym typeface="Fredoka Medium"/>
              </a:rPr>
              <a:t>Добавление уведомлений</a:t>
            </a:r>
            <a:endParaRPr>
              <a:solidFill>
                <a:srgbClr val="062932"/>
              </a:solidFill>
              <a:latin typeface="Fredoka Medium"/>
              <a:ea typeface="Fredoka Medium"/>
              <a:cs typeface="Fredoka Medium"/>
              <a:sym typeface="Fredoka Medium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5" y="780125"/>
            <a:ext cx="3461550" cy="34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